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3" r:id="rId2"/>
  </p:sldMasterIdLst>
  <p:notesMasterIdLst>
    <p:notesMasterId r:id="rId7"/>
  </p:notesMasterIdLst>
  <p:handoutMasterIdLst>
    <p:handoutMasterId r:id="rId8"/>
  </p:handoutMasterIdLst>
  <p:sldIdLst>
    <p:sldId id="259" r:id="rId3"/>
    <p:sldId id="258" r:id="rId4"/>
    <p:sldId id="263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4629" autoAdjust="0"/>
  </p:normalViewPr>
  <p:slideViewPr>
    <p:cSldViewPr>
      <p:cViewPr>
        <p:scale>
          <a:sx n="80" d="100"/>
          <a:sy n="80" d="100"/>
        </p:scale>
        <p:origin x="-954" y="-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CE0D2-1D4A-412C-B66B-F0AF9C012DEB}" type="datetimeFigureOut">
              <a:rPr lang="en-GB" smtClean="0"/>
              <a:pPr/>
              <a:t>09/08/2016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97719-E951-4018-8BEB-92386AA1AA98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88C7F-2367-43E0-9830-7A79CC2101BA}" type="datetimeFigureOut">
              <a:rPr lang="fr-FR" smtClean="0"/>
              <a:pPr/>
              <a:t>09/08/2016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68EB1-B9AD-4211-9EC0-7B239E26243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3120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8EB1-B9AD-4211-9EC0-7B239E26243F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7099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1415481" y="2733553"/>
            <a:ext cx="9865096" cy="983480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200" b="1" baseline="0">
                <a:solidFill>
                  <a:srgbClr val="4289C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>Presentation Title</a:t>
            </a:r>
            <a:endParaRPr lang="en-US" noProof="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647728" y="4077072"/>
            <a:ext cx="7632848" cy="86409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000" dirty="0" smtClean="0"/>
              <a:t>Author(s) Name(s)</a:t>
            </a:r>
          </a:p>
        </p:txBody>
      </p:sp>
      <p:sp>
        <p:nvSpPr>
          <p:cNvPr id="7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5328443" y="5013548"/>
            <a:ext cx="5952133" cy="64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Tx/>
              <a:buNone/>
              <a:defRPr sz="2000" i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1600" dirty="0" smtClean="0"/>
              <a:t>affiliation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" y="0"/>
            <a:ext cx="12183234" cy="68629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19268"/>
            <a:ext cx="12192000" cy="83873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2198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609600" y="550844"/>
            <a:ext cx="8750763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50708"/>
            <a:ext cx="10972800" cy="4802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2" name="ZoneTexte 1"/>
          <p:cNvSpPr txBox="1"/>
          <p:nvPr userDrawn="1"/>
        </p:nvSpPr>
        <p:spPr>
          <a:xfrm>
            <a:off x="11064552" y="64533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E4E3D34-8E8D-41E9-BA98-0A8428B7539A}" type="slidenum">
              <a:rPr lang="fr-FR" smtClean="0"/>
              <a:pPr algn="r"/>
              <a:t>‹N°›</a:t>
            </a:fld>
            <a:r>
              <a:rPr lang="fr-FR" dirty="0" smtClean="0"/>
              <a:t> / 15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spc="-100" baseline="0">
          <a:solidFill>
            <a:srgbClr val="0070C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71464" y="2733553"/>
            <a:ext cx="10009113" cy="983480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 title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47727" y="4077072"/>
            <a:ext cx="7632849" cy="864096"/>
          </a:xfrm>
        </p:spPr>
        <p:txBody>
          <a:bodyPr/>
          <a:lstStyle/>
          <a:p>
            <a:r>
              <a:rPr lang="en-US" sz="2000" dirty="0" smtClean="0"/>
              <a:t>First </a:t>
            </a:r>
            <a:r>
              <a:rPr lang="en-US" sz="2000" dirty="0" err="1" smtClean="0"/>
              <a:t>Author</a:t>
            </a:r>
            <a:r>
              <a:rPr lang="en-US" sz="2000" baseline="30000" dirty="0" err="1" smtClean="0"/>
              <a:t>a</a:t>
            </a:r>
            <a:r>
              <a:rPr lang="en-US" sz="2000" dirty="0" smtClean="0"/>
              <a:t>, Second </a:t>
            </a:r>
            <a:r>
              <a:rPr lang="en-US" sz="2000" dirty="0" err="1" smtClean="0"/>
              <a:t>Author</a:t>
            </a:r>
            <a:r>
              <a:rPr lang="en-US" sz="2000" baseline="30000" dirty="0" err="1" smtClean="0"/>
              <a:t>b</a:t>
            </a:r>
            <a:r>
              <a:rPr lang="en-US" sz="2000" dirty="0" smtClean="0"/>
              <a:t>, </a:t>
            </a:r>
            <a:r>
              <a:rPr lang="en-US" sz="2000" b="1" dirty="0" smtClean="0"/>
              <a:t>Presenting Author in </a:t>
            </a:r>
            <a:r>
              <a:rPr lang="en-US" sz="2000" b="1" dirty="0" err="1" smtClean="0"/>
              <a:t>Bold</a:t>
            </a:r>
            <a:r>
              <a:rPr lang="en-US" sz="2000" baseline="30000" dirty="0" err="1" smtClean="0"/>
              <a:t>b</a:t>
            </a:r>
            <a:r>
              <a:rPr lang="en-US" sz="2000" dirty="0" smtClean="0"/>
              <a:t>, and Last </a:t>
            </a:r>
            <a:r>
              <a:rPr lang="en-US" sz="2000" dirty="0" err="1" smtClean="0"/>
              <a:t>Author</a:t>
            </a:r>
            <a:r>
              <a:rPr lang="en-US" sz="2000" baseline="30000" dirty="0" err="1" smtClean="0"/>
              <a:t>c</a:t>
            </a:r>
            <a:endParaRPr lang="en-US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5328443" y="4869160"/>
            <a:ext cx="5952133" cy="1034211"/>
          </a:xfrm>
        </p:spPr>
        <p:txBody>
          <a:bodyPr>
            <a:normAutofit/>
          </a:bodyPr>
          <a:lstStyle/>
          <a:p>
            <a:r>
              <a:rPr lang="en-US" sz="1600" baseline="30000" dirty="0" smtClean="0"/>
              <a:t>a </a:t>
            </a:r>
            <a:r>
              <a:rPr lang="en-GB" sz="1600" dirty="0" smtClean="0"/>
              <a:t>affiliation1</a:t>
            </a:r>
          </a:p>
          <a:p>
            <a:r>
              <a:rPr lang="en-US" sz="1600" baseline="30000" dirty="0" smtClean="0"/>
              <a:t>b </a:t>
            </a:r>
            <a:r>
              <a:rPr lang="en-GB" sz="1600" dirty="0" smtClean="0"/>
              <a:t>affiliation2</a:t>
            </a:r>
          </a:p>
          <a:p>
            <a:r>
              <a:rPr lang="en-US" sz="1600" baseline="30000" dirty="0" smtClean="0"/>
              <a:t>c </a:t>
            </a:r>
            <a:r>
              <a:rPr lang="en-GB" sz="1600" dirty="0" smtClean="0"/>
              <a:t>affiliation3</a:t>
            </a:r>
            <a:endParaRPr lang="en-GB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7248128" y="5949280"/>
            <a:ext cx="403244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space for institution logo(s)</a:t>
            </a:r>
          </a:p>
          <a:p>
            <a:pPr algn="r"/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(if needed)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Slide content</a:t>
            </a:r>
          </a:p>
          <a:p>
            <a:r>
              <a:rPr lang="en-US" dirty="0" smtClean="0"/>
              <a:t>Please </a:t>
            </a:r>
            <a:r>
              <a:rPr lang="en-US" b="1" dirty="0" smtClean="0"/>
              <a:t>do not</a:t>
            </a:r>
            <a:r>
              <a:rPr lang="en-US" dirty="0" smtClean="0"/>
              <a:t> alter the format of this template and do not exceed 15 slides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Important:</a:t>
            </a:r>
          </a:p>
          <a:p>
            <a:r>
              <a:rPr lang="en-US" dirty="0" smtClean="0"/>
              <a:t>Each paper has a </a:t>
            </a:r>
            <a:r>
              <a:rPr lang="en-US" dirty="0" smtClean="0"/>
              <a:t>20-minute </a:t>
            </a:r>
            <a:r>
              <a:rPr lang="en-US" dirty="0" smtClean="0"/>
              <a:t>slot:</a:t>
            </a:r>
          </a:p>
          <a:p>
            <a:pPr lvl="1"/>
            <a:r>
              <a:rPr lang="en-US" dirty="0" smtClean="0"/>
              <a:t>15 min for presentation &amp; </a:t>
            </a:r>
          </a:p>
          <a:p>
            <a:pPr lvl="1"/>
            <a:r>
              <a:rPr lang="en-US" dirty="0" smtClean="0"/>
              <a:t>5 min for questions and discussion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Speakers are kindly required to respect the time limit</a:t>
            </a:r>
          </a:p>
        </p:txBody>
      </p:sp>
    </p:spTree>
    <p:extLst>
      <p:ext uri="{BB962C8B-B14F-4D97-AF65-F5344CB8AC3E}">
        <p14:creationId xmlns="" xmlns:p14="http://schemas.microsoft.com/office/powerpoint/2010/main" val="17458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gres surete 2013-accueil">
  <a:themeElements>
    <a:clrScheme name="Personnalisé 1">
      <a:dk1>
        <a:srgbClr val="262626"/>
      </a:dk1>
      <a:lt1>
        <a:srgbClr val="FFFFFF"/>
      </a:lt1>
      <a:dk2>
        <a:srgbClr val="903F98"/>
      </a:dk2>
      <a:lt2>
        <a:srgbClr val="C17AC8"/>
      </a:lt2>
      <a:accent1>
        <a:srgbClr val="A5A5A5"/>
      </a:accent1>
      <a:accent2>
        <a:srgbClr val="57265C"/>
      </a:accent2>
      <a:accent3>
        <a:srgbClr val="BFBFBF"/>
      </a:accent3>
      <a:accent4>
        <a:srgbClr val="BFBFBF"/>
      </a:accent4>
      <a:accent5>
        <a:srgbClr val="C17AC8"/>
      </a:accent5>
      <a:accent6>
        <a:srgbClr val="7F7F7F"/>
      </a:accent6>
      <a:hlink>
        <a:srgbClr val="A5A5A5"/>
      </a:hlink>
      <a:folHlink>
        <a:srgbClr val="903F9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gres surete 2013">
  <a:themeElements>
    <a:clrScheme name="Personnalisé 1">
      <a:dk1>
        <a:srgbClr val="262626"/>
      </a:dk1>
      <a:lt1>
        <a:srgbClr val="FFFFFF"/>
      </a:lt1>
      <a:dk2>
        <a:srgbClr val="903F98"/>
      </a:dk2>
      <a:lt2>
        <a:srgbClr val="C17AC8"/>
      </a:lt2>
      <a:accent1>
        <a:srgbClr val="A5A5A5"/>
      </a:accent1>
      <a:accent2>
        <a:srgbClr val="57265C"/>
      </a:accent2>
      <a:accent3>
        <a:srgbClr val="BFBFBF"/>
      </a:accent3>
      <a:accent4>
        <a:srgbClr val="BFBFBF"/>
      </a:accent4>
      <a:accent5>
        <a:srgbClr val="C17AC8"/>
      </a:accent5>
      <a:accent6>
        <a:srgbClr val="7F7F7F"/>
      </a:accent6>
      <a:hlink>
        <a:srgbClr val="A5A5A5"/>
      </a:hlink>
      <a:folHlink>
        <a:srgbClr val="903F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70</Words>
  <Application>Microsoft Office PowerPoint</Application>
  <PresentationFormat>Personnalisé</PresentationFormat>
  <Paragraphs>18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congres surete 2013-accueil</vt:lpstr>
      <vt:lpstr>congres surete 2013</vt:lpstr>
      <vt:lpstr>Presentation title</vt:lpstr>
      <vt:lpstr>Slide title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CRITIS 2016 PowerPoint presentation template</dc:title>
  <dc:creator>Grigore HAVARNEANU</dc:creator>
  <cp:keywords/>
  <cp:lastModifiedBy>Grigore HAVARNEANU</cp:lastModifiedBy>
  <cp:revision>25</cp:revision>
  <dcterms:created xsi:type="dcterms:W3CDTF">2013-10-23T10:52:03Z</dcterms:created>
  <dcterms:modified xsi:type="dcterms:W3CDTF">2016-08-09T07:48:21Z</dcterms:modified>
</cp:coreProperties>
</file>